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EECF5-63AB-43CF-8946-062D49B1A7F5}" type="datetimeFigureOut">
              <a:rPr lang="sk-SK" smtClean="0"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90711-2260-4111-B199-B8513126D361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619672" y="1988840"/>
            <a:ext cx="46897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Rýchlosť zvierat</a:t>
            </a:r>
            <a:endParaRPr lang="sk-SK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birdz.sk/uploady/maslo/velky-gepard1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4"/>
            <a:ext cx="4896544" cy="3672408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2051720" y="50131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dirty="0"/>
              <a:t> Na zemskom povrchu sa najrýchlejšie </a:t>
            </a:r>
            <a:r>
              <a:rPr lang="sk-SK" dirty="0" smtClean="0"/>
              <a:t>pohybuje </a:t>
            </a:r>
            <a:r>
              <a:rPr lang="sk-SK" b="1" dirty="0" smtClean="0"/>
              <a:t>gepard</a:t>
            </a:r>
            <a:r>
              <a:rPr lang="sk-SK" dirty="0"/>
              <a:t>, a to overenou rýchlosťou </a:t>
            </a:r>
            <a:r>
              <a:rPr lang="sk-SK" b="1" dirty="0"/>
              <a:t>112 km/h.</a:t>
            </a: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birdz.sk/uploady/maslo/velky-stahovak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5760640" cy="4320480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2123728" y="50851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b="1" dirty="0" smtClean="0"/>
              <a:t>Sokol </a:t>
            </a:r>
            <a:r>
              <a:rPr lang="sk-SK" b="1" dirty="0"/>
              <a:t>sťahovavý</a:t>
            </a:r>
            <a:r>
              <a:rPr lang="sk-SK" dirty="0"/>
              <a:t> (falco peregrinus) dokáže v strmhlavom lete vyvinúť rýchlosť až</a:t>
            </a:r>
            <a:r>
              <a:rPr lang="sk-SK" b="1" dirty="0"/>
              <a:t> 349 km/h</a:t>
            </a:r>
            <a:r>
              <a:rPr lang="sk-SK" dirty="0"/>
              <a:t>. Takéto sú oficiálne údaje, no sokoliari predpokladajú, že by zvládol letieť aj rýchlosťou vyše 400 km/h,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irdz.sk/uploady/maslo/velky-sailfish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8640"/>
            <a:ext cx="5857875" cy="4210050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1979712" y="50131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b="1" dirty="0" smtClean="0"/>
              <a:t>Plachetník </a:t>
            </a:r>
            <a:r>
              <a:rPr lang="sk-SK" b="1" dirty="0"/>
              <a:t>atlantický</a:t>
            </a:r>
            <a:r>
              <a:rPr lang="sk-SK" dirty="0"/>
              <a:t>(Istiophorus platypterus). Na krátku vzdialenosť dokázal plávať rýchlosťou až úžasných </a:t>
            </a:r>
            <a:r>
              <a:rPr lang="sk-SK" b="1" dirty="0"/>
              <a:t>110 km/h</a:t>
            </a:r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Kolibrík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5239389" cy="4680521"/>
          </a:xfrm>
          <a:prstGeom prst="rect">
            <a:avLst/>
          </a:prstGeom>
          <a:noFill/>
        </p:spPr>
      </p:pic>
      <p:sp>
        <p:nvSpPr>
          <p:cNvPr id="5" name="Obdĺžnik 4"/>
          <p:cNvSpPr/>
          <p:nvPr/>
        </p:nvSpPr>
        <p:spPr>
          <a:xfrm>
            <a:off x="1691680" y="51571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dirty="0"/>
              <a:t>Pri rýchlosti asi 90 kilometrov za hodinu tak tento vtáčik dosahuje preťaženie asi 10 g.</a:t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7" name="Obdĺžnik 6"/>
          <p:cNvSpPr/>
          <p:nvPr/>
        </p:nvSpPr>
        <p:spPr>
          <a:xfrm>
            <a:off x="1691680" y="565767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dirty="0"/>
              <a:t>To znamená, že za sekundu dokáže preletieť až 27 metrov.</a:t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259632" y="2852936"/>
            <a:ext cx="66777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Ďakujem za pozornosť</a:t>
            </a:r>
            <a:endParaRPr lang="sk-SK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47</Words>
  <Application>Microsoft Office PowerPoint</Application>
  <PresentationFormat>Prezentácia na obrazovke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4</cp:revision>
  <dcterms:created xsi:type="dcterms:W3CDTF">2013-03-06T06:41:55Z</dcterms:created>
  <dcterms:modified xsi:type="dcterms:W3CDTF">2013-03-06T07:13:57Z</dcterms:modified>
</cp:coreProperties>
</file>